
<file path=[Content_Types].xml><?xml version="1.0" encoding="utf-8"?>
<Types xmlns="http://schemas.openxmlformats.org/package/2006/content-types"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113" d="100"/>
          <a:sy n="113" d="100"/>
        </p:scale>
        <p:origin x="1176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akroaktiverat__Microsoft_Excel-kalkylblad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Villa Basilika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40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47</c:v>
                </c:pt>
                <c:pt idx="1">
                  <c:v>42</c:v>
                </c:pt>
                <c:pt idx="2">
                  <c:v>61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33</c:v>
                </c:pt>
                <c:pt idx="1">
                  <c:v>29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64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66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Basilika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</c:v>
                </c:pt>
                <c:pt idx="1">
                  <c:v>40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39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Tyresö_Villa Basilika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41826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137072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0009337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883653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7870060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717907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2998759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/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r>
              <a:rPr lang="sv-SE" sz="1900" b="0" i="1" dirty="0"/>
              <a:t/>
            </a:r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Tyresö_Villa Basilika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r>
              <a:rPr lang="sv-SE" sz="1900" dirty="0"/>
              <a:t/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76249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r>
              <a:rPr lang="sv-SE" dirty="0"/>
              <a:t/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326513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735714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1329</Words>
  <Application>Microsoft Office PowerPoint</Application>
  <PresentationFormat>Bildspel på skärmen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348</cp:revision>
  <cp:lastPrinted>2014-08-07T08:24:06Z</cp:lastPrinted>
  <dcterms:created xsi:type="dcterms:W3CDTF">2014-06-27T06:29:47Z</dcterms:created>
  <dcterms:modified xsi:type="dcterms:W3CDTF">2022-06-28T09:56:37Z</dcterms:modified>
</cp:coreProperties>
</file>